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518B-C9FB-4EAC-B56B-29D3D8EC7B01}" type="datetimeFigureOut">
              <a:rPr lang="th-TH" smtClean="0"/>
              <a:t>27/03/62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A0D0-5E24-4870-8A35-6A1D2CA1FA6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874" y="71414"/>
            <a:ext cx="8392529" cy="707886"/>
          </a:xfrm>
          <a:prstGeom prst="rect">
            <a:avLst/>
          </a:prstGeom>
          <a:noFill/>
          <a:effectLst>
            <a:outerShdw blurRad="508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สรุปผลการนิเทศงานผสมผสานงานสาธารณสุข (ระดับจังหวัด)</a:t>
            </a:r>
          </a:p>
          <a:p>
            <a:pPr algn="ctr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รอบที่ 1 ปีงบประมาณ 2562   สำนักงานสาธารณสุขจังหวัดอุบลราชธานี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214282" y="1643050"/>
            <a:ext cx="3143272" cy="642942"/>
          </a:xfrm>
          <a:prstGeom prst="roundRect">
            <a:avLst/>
          </a:prstGeom>
          <a:solidFill>
            <a:srgbClr val="FFC00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การนำนโยบายสู่การปฏิบัติ</a:t>
            </a:r>
            <a:endParaRPr lang="th-TH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843552" y="1042312"/>
            <a:ext cx="5086166" cy="19580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9058" y="1071546"/>
            <a:ext cx="4929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1.การถ่ายทอดนโยบายสู่ผู้ปฏิบัติยังไม่ทั่วถึง</a:t>
            </a:r>
            <a:endParaRPr lang="th-TH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2.นโยบาย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One Health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ยังไม่เกิดผลอย่างเป็นรูปธรรม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3.การกำกับติดตามโดยใช้โปรแกรม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Ub-sims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ยังไม่เกิดผลในทางปฏิบัติอย่างแท้จริง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4.เจ้าหน้าที่ผู้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ปฎิบัติงาน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ยังไม่เข้าใจ  บทบาทและภารกิจ 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หน้าที่ตนเอง ตามนโยบายของผู้บริหารระดับจังหวัด 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กำหนด</a:t>
            </a:r>
          </a:p>
          <a:p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ลูกศรขวา 8"/>
          <p:cNvSpPr/>
          <p:nvPr/>
        </p:nvSpPr>
        <p:spPr>
          <a:xfrm>
            <a:off x="3500430" y="1714488"/>
            <a:ext cx="28575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214282" y="3189844"/>
            <a:ext cx="3143272" cy="857256"/>
          </a:xfrm>
          <a:prstGeom prst="roundRect">
            <a:avLst/>
          </a:prstGeom>
          <a:solidFill>
            <a:srgbClr val="FFC00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การควบคุมกำกับติดตาม </a:t>
            </a:r>
            <a:b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มิติคน เงิน ของ</a:t>
            </a:r>
            <a:endParaRPr lang="th-TH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3857620" y="3072908"/>
            <a:ext cx="5072098" cy="10715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9058" y="3215784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การเบิกจ่ายกองทุน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LTC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มีส่วนน้อยที่ดำเนินการเบิกจ่ายงบประมาณ (สาเหตุยังไม่เข้าใจระเบียบเบิกจ่าย,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กลัวความผิด ,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อปท.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ไม่กล้าเบิกจ่าย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ลูกศรขวา 12"/>
          <p:cNvSpPr/>
          <p:nvPr/>
        </p:nvSpPr>
        <p:spPr>
          <a:xfrm>
            <a:off x="3458226" y="3344592"/>
            <a:ext cx="28575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214282" y="4144478"/>
            <a:ext cx="3143272" cy="1071570"/>
          </a:xfrm>
          <a:prstGeom prst="roundRect">
            <a:avLst/>
          </a:prstGeom>
          <a:solidFill>
            <a:srgbClr val="FFC00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การบริหารจัดการแผนงาน,</a:t>
            </a:r>
            <a:b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โครงการ,งบประมาณ</a:t>
            </a:r>
            <a:b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ระดับอำเภอ ตำบล</a:t>
            </a:r>
            <a:endParaRPr lang="th-TH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สี่เหลี่ยมมุมมน 15"/>
          <p:cNvSpPr/>
          <p:nvPr/>
        </p:nvSpPr>
        <p:spPr>
          <a:xfrm>
            <a:off x="3857620" y="4215916"/>
            <a:ext cx="5072098" cy="10001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496" y="4287354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การเบิกจ่ายงบประมาณล่าช้าไม่ทันตามห้วงเวลา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เช่น งบ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Uc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งบดำเนินการ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ขาดการกำกับติดตามอย่างต่อเนื่อง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ลูกศรขวา 16"/>
          <p:cNvSpPr/>
          <p:nvPr/>
        </p:nvSpPr>
        <p:spPr>
          <a:xfrm>
            <a:off x="3471196" y="4415064"/>
            <a:ext cx="28575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สี่เหลี่ยมมุมมน 17"/>
          <p:cNvSpPr/>
          <p:nvPr/>
        </p:nvSpPr>
        <p:spPr>
          <a:xfrm>
            <a:off x="214282" y="5443332"/>
            <a:ext cx="3143272" cy="844286"/>
          </a:xfrm>
          <a:prstGeom prst="roundRect">
            <a:avLst/>
          </a:prstGeom>
          <a:solidFill>
            <a:srgbClr val="FFC000"/>
          </a:solidFill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งานวิจัย,งานสุขศึกษาประชาสัมพันธ์ในพื้นที่</a:t>
            </a:r>
            <a:endParaRPr lang="th-TH" sz="1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สี่เหลี่ยมมุมมน 18"/>
          <p:cNvSpPr/>
          <p:nvPr/>
        </p:nvSpPr>
        <p:spPr>
          <a:xfrm>
            <a:off x="3857620" y="5287486"/>
            <a:ext cx="5072098" cy="121444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00496" y="5358924"/>
            <a:ext cx="4929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ขาดการนำผลงานวิจัย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Best practice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ไปใช้ประโยชน์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ในพื้นที่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ขาดความต่อเนื่องการพัฒนางานสุขศึกษา  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ประชาสัมพันธ์ทางหอกระจายข่าว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ลูกศรขวา 20"/>
          <p:cNvSpPr/>
          <p:nvPr/>
        </p:nvSpPr>
        <p:spPr>
          <a:xfrm>
            <a:off x="3457128" y="5599178"/>
            <a:ext cx="28575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113</Words>
  <Application>Microsoft Office PowerPoint</Application>
  <PresentationFormat>นำเสนอทางหน้าจอ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5</cp:revision>
  <dcterms:created xsi:type="dcterms:W3CDTF">2019-03-27T03:08:18Z</dcterms:created>
  <dcterms:modified xsi:type="dcterms:W3CDTF">2019-03-27T03:38:56Z</dcterms:modified>
</cp:coreProperties>
</file>