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031984646740334E-2"/>
          <c:y val="3.4386592546627612E-2"/>
          <c:w val="0.89679932318237998"/>
          <c:h val="0.6989265759089099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CMI</c:v>
                </c:pt>
              </c:strCache>
            </c:strRef>
          </c:tx>
          <c:invertIfNegative val="0"/>
          <c:dLbls>
            <c:txPr>
              <a:bodyPr anchor="t" anchorCtr="0"/>
              <a:lstStyle/>
              <a:p>
                <a:pPr>
                  <a:defRPr sz="10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Sheet1!$A$2:$A$27</c:f>
              <c:strCache>
                <c:ptCount val="26"/>
                <c:pt idx="0">
                  <c:v>สรรพสิทธิฯ_S</c:v>
                </c:pt>
                <c:pt idx="1">
                  <c:v>๕๐ พรรษาฯ_A</c:v>
                </c:pt>
                <c:pt idx="2">
                  <c:v>เดชอุดม_M1</c:v>
                </c:pt>
                <c:pt idx="3">
                  <c:v>วารินชำราบ_M1</c:v>
                </c:pt>
                <c:pt idx="4">
                  <c:v>ตระการพืชผล_M2</c:v>
                </c:pt>
                <c:pt idx="5">
                  <c:v>พิบูลมังสาหาร_M2</c:v>
                </c:pt>
                <c:pt idx="6">
                  <c:v>บุณฑริก</c:v>
                </c:pt>
                <c:pt idx="7">
                  <c:v>เขื่องใน</c:v>
                </c:pt>
                <c:pt idx="8">
                  <c:v>โพธิ์ไทร</c:v>
                </c:pt>
                <c:pt idx="9">
                  <c:v>ตาลสุม</c:v>
                </c:pt>
                <c:pt idx="10">
                  <c:v>กุดข้าวปุ้น</c:v>
                </c:pt>
                <c:pt idx="11">
                  <c:v>เหล่าเสือโก้ก</c:v>
                </c:pt>
                <c:pt idx="12">
                  <c:v>สว่างวีระวงศ์</c:v>
                </c:pt>
                <c:pt idx="13">
                  <c:v>ม่วงสามสิบ</c:v>
                </c:pt>
                <c:pt idx="14">
                  <c:v>สำโรง</c:v>
                </c:pt>
                <c:pt idx="15">
                  <c:v>เขมราฐ</c:v>
                </c:pt>
                <c:pt idx="16">
                  <c:v>ดอนมดแดง</c:v>
                </c:pt>
                <c:pt idx="17">
                  <c:v>โขงเจียม</c:v>
                </c:pt>
                <c:pt idx="18">
                  <c:v>นาจะหลวย</c:v>
                </c:pt>
                <c:pt idx="19">
                  <c:v>ศรีเมืองใหม่</c:v>
                </c:pt>
                <c:pt idx="20">
                  <c:v>นาตาล</c:v>
                </c:pt>
                <c:pt idx="21">
                  <c:v>ทุ่งศรีอุดม</c:v>
                </c:pt>
                <c:pt idx="22">
                  <c:v>สิรินธร</c:v>
                </c:pt>
                <c:pt idx="23">
                  <c:v>นาเยีย</c:v>
                </c:pt>
                <c:pt idx="24">
                  <c:v>น้ำขุ่น</c:v>
                </c:pt>
                <c:pt idx="25">
                  <c:v>น้ำยืน</c:v>
                </c:pt>
              </c:strCache>
            </c:str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2.23</c:v>
                </c:pt>
                <c:pt idx="1">
                  <c:v>1.1000000000000001</c:v>
                </c:pt>
                <c:pt idx="2">
                  <c:v>1.05</c:v>
                </c:pt>
                <c:pt idx="3">
                  <c:v>1.03</c:v>
                </c:pt>
                <c:pt idx="4">
                  <c:v>0.72</c:v>
                </c:pt>
                <c:pt idx="5">
                  <c:v>0.79</c:v>
                </c:pt>
                <c:pt idx="6">
                  <c:v>0.88</c:v>
                </c:pt>
                <c:pt idx="7">
                  <c:v>0.77</c:v>
                </c:pt>
                <c:pt idx="8">
                  <c:v>0.73</c:v>
                </c:pt>
                <c:pt idx="9">
                  <c:v>0.67</c:v>
                </c:pt>
                <c:pt idx="10">
                  <c:v>0.66</c:v>
                </c:pt>
                <c:pt idx="11">
                  <c:v>0.66</c:v>
                </c:pt>
                <c:pt idx="12">
                  <c:v>0.65</c:v>
                </c:pt>
                <c:pt idx="13">
                  <c:v>0.64</c:v>
                </c:pt>
                <c:pt idx="14">
                  <c:v>0.63</c:v>
                </c:pt>
                <c:pt idx="15">
                  <c:v>0.59</c:v>
                </c:pt>
                <c:pt idx="16">
                  <c:v>0.57999999999999996</c:v>
                </c:pt>
                <c:pt idx="17">
                  <c:v>0.56999999999999995</c:v>
                </c:pt>
                <c:pt idx="18">
                  <c:v>0.56999999999999995</c:v>
                </c:pt>
                <c:pt idx="19">
                  <c:v>0.56000000000000005</c:v>
                </c:pt>
                <c:pt idx="20">
                  <c:v>0.55000000000000004</c:v>
                </c:pt>
                <c:pt idx="21">
                  <c:v>0.54</c:v>
                </c:pt>
                <c:pt idx="22">
                  <c:v>0.53</c:v>
                </c:pt>
                <c:pt idx="23">
                  <c:v>0.52</c:v>
                </c:pt>
                <c:pt idx="24">
                  <c:v>0.52</c:v>
                </c:pt>
                <c:pt idx="25">
                  <c:v>0.48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7148544"/>
        <c:axId val="37150080"/>
        <c:axId val="0"/>
      </c:bar3DChart>
      <c:catAx>
        <c:axId val="37148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/>
            </a:pPr>
            <a:endParaRPr lang="th-TH"/>
          </a:p>
        </c:txPr>
        <c:crossAx val="37150080"/>
        <c:crosses val="autoZero"/>
        <c:auto val="1"/>
        <c:lblAlgn val="ctr"/>
        <c:lblOffset val="100"/>
        <c:noMultiLvlLbl val="0"/>
      </c:catAx>
      <c:valAx>
        <c:axId val="37150080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th-TH"/>
          </a:p>
        </c:txPr>
        <c:crossAx val="37148544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C1D9-3E0A-4997-885D-1DEA59B529EC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5AFEE-16D7-43CD-BF60-A4EED342BC0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627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C1D9-3E0A-4997-885D-1DEA59B529EC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5AFEE-16D7-43CD-BF60-A4EED342BC0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317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C1D9-3E0A-4997-885D-1DEA59B529EC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5AFEE-16D7-43CD-BF60-A4EED342BC0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305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C1D9-3E0A-4997-885D-1DEA59B529EC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5AFEE-16D7-43CD-BF60-A4EED342BC0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164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C1D9-3E0A-4997-885D-1DEA59B529EC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5AFEE-16D7-43CD-BF60-A4EED342BC0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358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C1D9-3E0A-4997-885D-1DEA59B529EC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5AFEE-16D7-43CD-BF60-A4EED342BC0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413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C1D9-3E0A-4997-885D-1DEA59B529EC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5AFEE-16D7-43CD-BF60-A4EED342BC0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148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C1D9-3E0A-4997-885D-1DEA59B529EC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5AFEE-16D7-43CD-BF60-A4EED342BC0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464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C1D9-3E0A-4997-885D-1DEA59B529EC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5AFEE-16D7-43CD-BF60-A4EED342BC0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862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C1D9-3E0A-4997-885D-1DEA59B529EC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5AFEE-16D7-43CD-BF60-A4EED342BC0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710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C1D9-3E0A-4997-885D-1DEA59B529EC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5AFEE-16D7-43CD-BF60-A4EED342BC0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856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C1D9-3E0A-4997-885D-1DEA59B529EC}" type="datetimeFigureOut">
              <a:rPr lang="th-TH" smtClean="0"/>
              <a:t>22/03/62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5AFEE-16D7-43CD-BF60-A4EED342BC0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839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/>
          <p:nvPr>
            <p:extLst>
              <p:ext uri="{D42A27DB-BD31-4B8C-83A1-F6EECF244321}">
                <p14:modId xmlns:p14="http://schemas.microsoft.com/office/powerpoint/2010/main" val="1331580698"/>
              </p:ext>
            </p:extLst>
          </p:nvPr>
        </p:nvGraphicFramePr>
        <p:xfrm>
          <a:off x="503548" y="548680"/>
          <a:ext cx="813690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116632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CMI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กุมภาพันธ์  </a:t>
            </a:r>
            <a:r>
              <a:rPr lang="th-TH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2562</a:t>
            </a:r>
            <a:endParaRPr lang="th-TH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" name="ตัวเชื่อมต่อตรง 2"/>
          <p:cNvCxnSpPr/>
          <p:nvPr/>
        </p:nvCxnSpPr>
        <p:spPr>
          <a:xfrm>
            <a:off x="1331640" y="2060848"/>
            <a:ext cx="705678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ตัวเชื่อมต่อตรง 5"/>
          <p:cNvCxnSpPr/>
          <p:nvPr/>
        </p:nvCxnSpPr>
        <p:spPr>
          <a:xfrm>
            <a:off x="1331640" y="2708920"/>
            <a:ext cx="705678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ตัวเชื่อมต่อตรง 6"/>
          <p:cNvCxnSpPr/>
          <p:nvPr/>
        </p:nvCxnSpPr>
        <p:spPr>
          <a:xfrm>
            <a:off x="1331640" y="3068960"/>
            <a:ext cx="705678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>
            <a:off x="1331640" y="3356992"/>
            <a:ext cx="705678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>
            <a:off x="1331640" y="3717032"/>
            <a:ext cx="705678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388424" y="170080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8388424" y="237530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8388424" y="285293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M1</a:t>
            </a:r>
            <a:endParaRPr lang="th-TH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8388424" y="3193231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M2</a:t>
            </a:r>
            <a:endParaRPr lang="th-TH" sz="1400" dirty="0"/>
          </a:p>
        </p:txBody>
      </p:sp>
    </p:spTree>
    <p:extLst>
      <p:ext uri="{BB962C8B-B14F-4D97-AF65-F5344CB8AC3E}">
        <p14:creationId xmlns:p14="http://schemas.microsoft.com/office/powerpoint/2010/main" val="255069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</Words>
  <Application>Microsoft Office PowerPoint</Application>
  <PresentationFormat>นำเสนอทางหน้าจอ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Computer</dc:creator>
  <cp:lastModifiedBy>Computer</cp:lastModifiedBy>
  <cp:revision>11</cp:revision>
  <dcterms:created xsi:type="dcterms:W3CDTF">2018-10-30T03:40:58Z</dcterms:created>
  <dcterms:modified xsi:type="dcterms:W3CDTF">2019-03-22T08:16:57Z</dcterms:modified>
</cp:coreProperties>
</file>