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61" r:id="rId5"/>
    <p:sldId id="262" r:id="rId6"/>
    <p:sldId id="263" r:id="rId7"/>
    <p:sldId id="265" r:id="rId8"/>
    <p:sldId id="266" r:id="rId9"/>
    <p:sldId id="267" r:id="rId10"/>
    <p:sldId id="278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6" d="100"/>
          <a:sy n="66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ตค.61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Sheet1!$B$2:$B$6</c:f>
              <c:numCache>
                <c:formatCode>_-* #,##0_-;\-* #,##0_-;_-* "-"??_-;_-@_-</c:formatCode>
                <c:ptCount val="5"/>
                <c:pt idx="0">
                  <c:v>1388</c:v>
                </c:pt>
                <c:pt idx="1">
                  <c:v>2721</c:v>
                </c:pt>
                <c:pt idx="2">
                  <c:v>2333</c:v>
                </c:pt>
                <c:pt idx="3">
                  <c:v>1210</c:v>
                </c:pt>
                <c:pt idx="4">
                  <c:v>965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พ.ย.-61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1051</c:v>
                </c:pt>
                <c:pt idx="1">
                  <c:v>1877</c:v>
                </c:pt>
                <c:pt idx="2">
                  <c:v>1557</c:v>
                </c:pt>
                <c:pt idx="3">
                  <c:v>918</c:v>
                </c:pt>
                <c:pt idx="4">
                  <c:v>738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ธ.ค.60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1128</c:v>
                </c:pt>
                <c:pt idx="1">
                  <c:v>1988</c:v>
                </c:pt>
                <c:pt idx="2">
                  <c:v>1401</c:v>
                </c:pt>
                <c:pt idx="3">
                  <c:v>963</c:v>
                </c:pt>
                <c:pt idx="4">
                  <c:v>824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1279</c:v>
                </c:pt>
                <c:pt idx="1">
                  <c:v>2074</c:v>
                </c:pt>
                <c:pt idx="2">
                  <c:v>1559</c:v>
                </c:pt>
                <c:pt idx="3">
                  <c:v>1012</c:v>
                </c:pt>
                <c:pt idx="4">
                  <c:v>950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1077</c:v>
                </c:pt>
                <c:pt idx="1">
                  <c:v>1724</c:v>
                </c:pt>
                <c:pt idx="2">
                  <c:v>1258</c:v>
                </c:pt>
                <c:pt idx="3">
                  <c:v>901</c:v>
                </c:pt>
                <c:pt idx="4">
                  <c:v>731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Sheet1!$J$2:$J$6</c:f>
              <c:numCache>
                <c:formatCode>General</c:formatCode>
                <c:ptCount val="5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Sheet1!$K$2:$K$6</c:f>
              <c:numCache>
                <c:formatCode>General</c:formatCode>
                <c:ptCount val="5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Sheet1!$L$2:$L$6</c:f>
              <c:numCache>
                <c:formatCode>General</c:formatCode>
                <c:ptCount val="5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กย.62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50 พรรษา</c:v>
                </c:pt>
                <c:pt idx="1">
                  <c:v>เดชอุดม</c:v>
                </c:pt>
                <c:pt idx="2">
                  <c:v>วารินชำราบ</c:v>
                </c:pt>
                <c:pt idx="3">
                  <c:v>ตระการพืชผล</c:v>
                </c:pt>
                <c:pt idx="4">
                  <c:v>พิบูลมังสาหาร</c:v>
                </c:pt>
              </c:strCache>
            </c:strRef>
          </c:cat>
          <c:val>
            <c:numRef>
              <c:f>Sheet1!$M$2:$M$6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232704"/>
        <c:axId val="46234240"/>
        <c:axId val="0"/>
      </c:bar3DChart>
      <c:catAx>
        <c:axId val="4623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46234240"/>
        <c:crosses val="autoZero"/>
        <c:auto val="1"/>
        <c:lblAlgn val="ctr"/>
        <c:lblOffset val="100"/>
        <c:noMultiLvlLbl val="0"/>
      </c:catAx>
      <c:valAx>
        <c:axId val="46234240"/>
        <c:scaling>
          <c:orientation val="minMax"/>
          <c:max val="250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46232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336605254783372"/>
          <c:y val="3.4582878325172546E-2"/>
          <c:w val="0.1075591412630235"/>
          <c:h val="0.6854881977883216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329756204112914E-2"/>
          <c:y val="3.5658639554954595E-2"/>
          <c:w val="0.82794155169199657"/>
          <c:h val="0.75382037497188659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Sheet1!$B$2:$B$27</c:f>
              <c:numCache>
                <c:formatCode>0.0</c:formatCode>
                <c:ptCount val="26"/>
                <c:pt idx="0">
                  <c:v>99.976173457231354</c:v>
                </c:pt>
                <c:pt idx="1">
                  <c:v>100</c:v>
                </c:pt>
                <c:pt idx="2">
                  <c:v>99.87</c:v>
                </c:pt>
                <c:pt idx="3">
                  <c:v>100</c:v>
                </c:pt>
                <c:pt idx="4">
                  <c:v>99.96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96.88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Sheet1!$C$2:$C$27</c:f>
              <c:numCache>
                <c:formatCode>0.00</c:formatCode>
                <c:ptCount val="26"/>
                <c:pt idx="0">
                  <c:v>99.53461314717859</c:v>
                </c:pt>
                <c:pt idx="1">
                  <c:v>99.237472766884537</c:v>
                </c:pt>
                <c:pt idx="2">
                  <c:v>98.972382787411689</c:v>
                </c:pt>
                <c:pt idx="3">
                  <c:v>100</c:v>
                </c:pt>
                <c:pt idx="4">
                  <c:v>99.946723494938738</c:v>
                </c:pt>
                <c:pt idx="5">
                  <c:v>99.904852521408188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99.724517906336089</c:v>
                </c:pt>
                <c:pt idx="10">
                  <c:v>98.260869565217391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96.875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98.901098901098905</c:v>
                </c:pt>
                <c:pt idx="21">
                  <c:v>100</c:v>
                </c:pt>
                <c:pt idx="22">
                  <c:v>100</c:v>
                </c:pt>
                <c:pt idx="23">
                  <c:v>96.907216494845358</c:v>
                </c:pt>
                <c:pt idx="24">
                  <c:v>100</c:v>
                </c:pt>
                <c:pt idx="25">
                  <c:v>100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Sheet1!$D$2:$D$27</c:f>
              <c:numCache>
                <c:formatCode>_-* #,##0.0_-;\-* #,##0.0_-;_-* "-"??_-;_-@_-</c:formatCode>
                <c:ptCount val="2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99.822695035460995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99.750623441396513</c:v>
                </c:pt>
                <c:pt idx="10">
                  <c:v>99.480789200415373</c:v>
                </c:pt>
                <c:pt idx="11">
                  <c:v>99.857244825124909</c:v>
                </c:pt>
                <c:pt idx="12">
                  <c:v>100</c:v>
                </c:pt>
                <c:pt idx="13">
                  <c:v>99.736842105263165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Sheet1!$E$2:$E$27</c:f>
              <c:numCache>
                <c:formatCode>_-* #,##0.0_-;\-* #,##0.0_-;_-* "-"??_-;_-@_-</c:formatCode>
                <c:ptCount val="26"/>
                <c:pt idx="0">
                  <c:v>97.661383842288359</c:v>
                </c:pt>
                <c:pt idx="1">
                  <c:v>100</c:v>
                </c:pt>
                <c:pt idx="2">
                  <c:v>99.294419499679279</c:v>
                </c:pt>
                <c:pt idx="3">
                  <c:v>100</c:v>
                </c:pt>
                <c:pt idx="4">
                  <c:v>100</c:v>
                </c:pt>
                <c:pt idx="5">
                  <c:v>99.37451133698201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99.759615384615387</c:v>
                </c:pt>
                <c:pt idx="10">
                  <c:v>100</c:v>
                </c:pt>
                <c:pt idx="11">
                  <c:v>100</c:v>
                </c:pt>
                <c:pt idx="12">
                  <c:v>99.677419354838705</c:v>
                </c:pt>
                <c:pt idx="13">
                  <c:v>100</c:v>
                </c:pt>
                <c:pt idx="14">
                  <c:v>100</c:v>
                </c:pt>
                <c:pt idx="15">
                  <c:v>99.310344827586206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96.969696969696969</c:v>
                </c:pt>
                <c:pt idx="24">
                  <c:v>98.972602739726028</c:v>
                </c:pt>
                <c:pt idx="25">
                  <c:v>100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Sheet1!$F$2:$F$27</c:f>
              <c:numCache>
                <c:formatCode>0.0</c:formatCode>
                <c:ptCount val="26"/>
                <c:pt idx="0">
                  <c:v>99.829315126946881</c:v>
                </c:pt>
                <c:pt idx="1">
                  <c:v>100</c:v>
                </c:pt>
                <c:pt idx="2">
                  <c:v>99.761526232114463</c:v>
                </c:pt>
                <c:pt idx="3">
                  <c:v>100</c:v>
                </c:pt>
                <c:pt idx="4">
                  <c:v>100</c:v>
                </c:pt>
                <c:pt idx="5">
                  <c:v>99.628597957288761</c:v>
                </c:pt>
                <c:pt idx="6">
                  <c:v>99.111111111111114</c:v>
                </c:pt>
                <c:pt idx="7">
                  <c:v>100</c:v>
                </c:pt>
                <c:pt idx="8">
                  <c:v>100</c:v>
                </c:pt>
                <c:pt idx="9">
                  <c:v>99.423631123919307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99.579831932773104</c:v>
                </c:pt>
                <c:pt idx="25">
                  <c:v>100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Sheet1!$G$2:$G$27</c:f>
              <c:numCache>
                <c:formatCode>0.0</c:formatCode>
                <c:ptCount val="26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Sheet1!$H$2:$H$27</c:f>
              <c:numCache>
                <c:formatCode>0.0</c:formatCode>
                <c:ptCount val="26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Sheet1!$I$2:$I$27</c:f>
              <c:numCache>
                <c:formatCode>0.0</c:formatCode>
                <c:ptCount val="26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Sheet1!$J$2:$J$27</c:f>
              <c:numCache>
                <c:formatCode>0.0</c:formatCode>
                <c:ptCount val="26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Sheet1!$K$2:$K$27</c:f>
              <c:numCache>
                <c:formatCode>0.00</c:formatCode>
                <c:ptCount val="26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Sheet1!$L$2:$L$27</c:f>
              <c:numCache>
                <c:formatCode>0.0</c:formatCode>
                <c:ptCount val="26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cat>
            <c:strRef>
              <c:f>Sheet1!$A$2:$A$27</c:f>
              <c:strCache>
                <c:ptCount val="26"/>
                <c:pt idx="0">
                  <c:v>สรรพสิทธิประสงค์</c:v>
                </c:pt>
                <c:pt idx="1">
                  <c:v>ตระการพืชผล</c:v>
                </c:pt>
                <c:pt idx="2">
                  <c:v>วารินชำราบ </c:v>
                </c:pt>
                <c:pt idx="3">
                  <c:v>พิบูลมังสาหาร </c:v>
                </c:pt>
                <c:pt idx="4">
                  <c:v>สมเด็จพระยุพราชเดชอุดม</c:v>
                </c:pt>
                <c:pt idx="5">
                  <c:v>50 พรรษามหาวชิราลงกรณ</c:v>
                </c:pt>
                <c:pt idx="6">
                  <c:v>ศรีเมืองใหม่</c:v>
                </c:pt>
                <c:pt idx="7">
                  <c:v>เขื่องใน</c:v>
                </c:pt>
                <c:pt idx="8">
                  <c:v>เขมราฐ</c:v>
                </c:pt>
                <c:pt idx="9">
                  <c:v>น้ำยืน</c:v>
                </c:pt>
                <c:pt idx="10">
                  <c:v>บุณฑริก</c:v>
                </c:pt>
                <c:pt idx="11">
                  <c:v>ม่วงสามสิบ</c:v>
                </c:pt>
                <c:pt idx="12">
                  <c:v>โขงเจียม</c:v>
                </c:pt>
                <c:pt idx="13">
                  <c:v>นาจะหลวย</c:v>
                </c:pt>
                <c:pt idx="14">
                  <c:v>กุดข้าวปุ้น</c:v>
                </c:pt>
                <c:pt idx="15">
                  <c:v>ตาลสุม</c:v>
                </c:pt>
                <c:pt idx="16">
                  <c:v>โพธิ์ไทร</c:v>
                </c:pt>
                <c:pt idx="17">
                  <c:v>สำโรง</c:v>
                </c:pt>
                <c:pt idx="18">
                  <c:v>ดอนมดแดง</c:v>
                </c:pt>
                <c:pt idx="19">
                  <c:v>สิรินธร</c:v>
                </c:pt>
                <c:pt idx="20">
                  <c:v>ทุ่งศรีอุดม</c:v>
                </c:pt>
                <c:pt idx="21">
                  <c:v>นาตาล</c:v>
                </c:pt>
                <c:pt idx="22">
                  <c:v>นาเยีย</c:v>
                </c:pt>
                <c:pt idx="23">
                  <c:v>สว่างวีระวงศ์</c:v>
                </c:pt>
                <c:pt idx="24">
                  <c:v>น้ำขุ่น</c:v>
                </c:pt>
                <c:pt idx="25">
                  <c:v>เหล่าเสือโก้ก</c:v>
                </c:pt>
              </c:strCache>
            </c:strRef>
          </c:cat>
          <c:val>
            <c:numRef>
              <c:f>Sheet1!$M$2:$M$27</c:f>
              <c:numCache>
                <c:formatCode>0.0</c:formatCode>
                <c:ptCount val="2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476224"/>
        <c:axId val="123533184"/>
        <c:axId val="0"/>
      </c:bar3DChart>
      <c:catAx>
        <c:axId val="12347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latin typeface="Tahoma" pitchFamily="34" charset="0"/>
                <a:ea typeface="Tahoma" pitchFamily="34" charset="0"/>
                <a:cs typeface="+mn-cs"/>
              </a:defRPr>
            </a:pPr>
            <a:endParaRPr lang="th-TH"/>
          </a:p>
        </c:txPr>
        <c:crossAx val="123533184"/>
        <c:crosses val="autoZero"/>
        <c:auto val="1"/>
        <c:lblAlgn val="ctr"/>
        <c:lblOffset val="100"/>
        <c:noMultiLvlLbl val="0"/>
      </c:catAx>
      <c:valAx>
        <c:axId val="12353318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23476224"/>
        <c:crosses val="autoZero"/>
        <c:crossBetween val="between"/>
      </c:valAx>
    </c:plotArea>
    <c:legend>
      <c:legendPos val="tr"/>
      <c:layout/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 b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767</c:v>
                </c:pt>
                <c:pt idx="1">
                  <c:v>532</c:v>
                </c:pt>
                <c:pt idx="2">
                  <c:v>334</c:v>
                </c:pt>
                <c:pt idx="3">
                  <c:v>535</c:v>
                </c:pt>
                <c:pt idx="4">
                  <c:v>499</c:v>
                </c:pt>
                <c:pt idx="5">
                  <c:v>408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 b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Sheet1!$C$2:$C$7</c:f>
              <c:numCache>
                <c:formatCode>#,##0</c:formatCode>
                <c:ptCount val="6"/>
                <c:pt idx="0">
                  <c:v>636</c:v>
                </c:pt>
                <c:pt idx="1">
                  <c:v>416</c:v>
                </c:pt>
                <c:pt idx="2">
                  <c:v>306</c:v>
                </c:pt>
                <c:pt idx="3">
                  <c:v>359</c:v>
                </c:pt>
                <c:pt idx="4">
                  <c:v>363</c:v>
                </c:pt>
                <c:pt idx="5">
                  <c:v>460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 b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751</c:v>
                </c:pt>
                <c:pt idx="1">
                  <c:v>453</c:v>
                </c:pt>
                <c:pt idx="2">
                  <c:v>310</c:v>
                </c:pt>
                <c:pt idx="3">
                  <c:v>396</c:v>
                </c:pt>
                <c:pt idx="4">
                  <c:v>380</c:v>
                </c:pt>
                <c:pt idx="5">
                  <c:v>401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722</c:v>
                </c:pt>
                <c:pt idx="1">
                  <c:v>438</c:v>
                </c:pt>
                <c:pt idx="2">
                  <c:v>358</c:v>
                </c:pt>
                <c:pt idx="3">
                  <c:v>470</c:v>
                </c:pt>
                <c:pt idx="4">
                  <c:v>416</c:v>
                </c:pt>
                <c:pt idx="5">
                  <c:v>450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755</c:v>
                </c:pt>
                <c:pt idx="1">
                  <c:v>433</c:v>
                </c:pt>
                <c:pt idx="2">
                  <c:v>317</c:v>
                </c:pt>
                <c:pt idx="3">
                  <c:v>450</c:v>
                </c:pt>
                <c:pt idx="4">
                  <c:v>347</c:v>
                </c:pt>
                <c:pt idx="5">
                  <c:v>395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Sheet1!$I$2:$I$7</c:f>
              <c:numCache>
                <c:formatCode>General</c:formatCode>
                <c:ptCount val="6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Sheet1!$J$2:$J$7</c:f>
              <c:numCache>
                <c:formatCode>General</c:formatCode>
                <c:ptCount val="6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Sheet1!$K$2:$K$7</c:f>
              <c:numCache>
                <c:formatCode>General</c:formatCode>
                <c:ptCount val="6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Sheet1!$L$2:$L$7</c:f>
              <c:numCache>
                <c:formatCode>General</c:formatCode>
                <c:ptCount val="6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เขื่องใน</c:v>
                </c:pt>
                <c:pt idx="1">
                  <c:v>ม่วงสามสิบ</c:v>
                </c:pt>
                <c:pt idx="2">
                  <c:v>เขมราฐ</c:v>
                </c:pt>
                <c:pt idx="3">
                  <c:v>ศรีเมืองใหม่</c:v>
                </c:pt>
                <c:pt idx="4">
                  <c:v>น้ำยืน</c:v>
                </c:pt>
                <c:pt idx="5">
                  <c:v>บุณฑริก</c:v>
                </c:pt>
              </c:strCache>
            </c:strRef>
          </c:cat>
          <c:val>
            <c:numRef>
              <c:f>Sheet1!$M$2:$M$7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8563968"/>
        <c:axId val="58582144"/>
        <c:axId val="0"/>
      </c:bar3DChart>
      <c:catAx>
        <c:axId val="5856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58582144"/>
        <c:crosses val="autoZero"/>
        <c:auto val="1"/>
        <c:lblAlgn val="ctr"/>
        <c:lblOffset val="100"/>
        <c:noMultiLvlLbl val="0"/>
      </c:catAx>
      <c:valAx>
        <c:axId val="5858214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58563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119501317179452"/>
          <c:y val="3.2432033297113326E-2"/>
          <c:w val="7.5484668370181085E-2"/>
          <c:h val="0.46327576068783688"/>
        </c:manualLayout>
      </c:layout>
      <c:overlay val="0"/>
      <c:txPr>
        <a:bodyPr/>
        <a:lstStyle/>
        <a:p>
          <a:pPr>
            <a:defRPr sz="10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Sheet1!$B$2:$B$15</c:f>
              <c:numCache>
                <c:formatCode>_-* #,##0_-;\-* #,##0_-;_-* "-"??_-;_-@_-</c:formatCode>
                <c:ptCount val="14"/>
                <c:pt idx="0">
                  <c:v>214</c:v>
                </c:pt>
                <c:pt idx="1">
                  <c:v>290</c:v>
                </c:pt>
                <c:pt idx="2">
                  <c:v>288</c:v>
                </c:pt>
                <c:pt idx="3">
                  <c:v>126</c:v>
                </c:pt>
                <c:pt idx="4">
                  <c:v>286</c:v>
                </c:pt>
                <c:pt idx="5">
                  <c:v>339</c:v>
                </c:pt>
                <c:pt idx="6">
                  <c:v>221</c:v>
                </c:pt>
                <c:pt idx="7">
                  <c:v>336</c:v>
                </c:pt>
                <c:pt idx="8">
                  <c:v>111</c:v>
                </c:pt>
                <c:pt idx="9">
                  <c:v>236</c:v>
                </c:pt>
                <c:pt idx="10">
                  <c:v>190</c:v>
                </c:pt>
                <c:pt idx="11">
                  <c:v>123</c:v>
                </c:pt>
                <c:pt idx="12">
                  <c:v>167</c:v>
                </c:pt>
                <c:pt idx="13">
                  <c:v>141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Sheet1!$C$2:$C$15</c:f>
              <c:numCache>
                <c:formatCode>#,##0</c:formatCode>
                <c:ptCount val="14"/>
                <c:pt idx="0">
                  <c:v>161</c:v>
                </c:pt>
                <c:pt idx="1">
                  <c:v>210</c:v>
                </c:pt>
                <c:pt idx="2">
                  <c:v>228</c:v>
                </c:pt>
                <c:pt idx="3">
                  <c:v>96</c:v>
                </c:pt>
                <c:pt idx="4">
                  <c:v>255</c:v>
                </c:pt>
                <c:pt idx="5">
                  <c:v>275</c:v>
                </c:pt>
                <c:pt idx="6">
                  <c:v>166</c:v>
                </c:pt>
                <c:pt idx="7">
                  <c:v>309</c:v>
                </c:pt>
                <c:pt idx="8">
                  <c:v>91</c:v>
                </c:pt>
                <c:pt idx="9">
                  <c:v>158</c:v>
                </c:pt>
                <c:pt idx="10">
                  <c:v>132</c:v>
                </c:pt>
                <c:pt idx="11">
                  <c:v>97</c:v>
                </c:pt>
                <c:pt idx="12">
                  <c:v>105</c:v>
                </c:pt>
                <c:pt idx="13">
                  <c:v>107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202</c:v>
                </c:pt>
                <c:pt idx="1">
                  <c:v>210</c:v>
                </c:pt>
                <c:pt idx="2">
                  <c:v>202</c:v>
                </c:pt>
                <c:pt idx="3">
                  <c:v>74</c:v>
                </c:pt>
                <c:pt idx="4">
                  <c:v>204</c:v>
                </c:pt>
                <c:pt idx="5">
                  <c:v>264</c:v>
                </c:pt>
                <c:pt idx="6">
                  <c:v>176</c:v>
                </c:pt>
                <c:pt idx="7">
                  <c:v>336</c:v>
                </c:pt>
                <c:pt idx="8">
                  <c:v>112</c:v>
                </c:pt>
                <c:pt idx="9">
                  <c:v>151</c:v>
                </c:pt>
                <c:pt idx="10">
                  <c:v>132</c:v>
                </c:pt>
                <c:pt idx="11">
                  <c:v>162</c:v>
                </c:pt>
                <c:pt idx="12">
                  <c:v>112</c:v>
                </c:pt>
                <c:pt idx="13">
                  <c:v>113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310</c:v>
                </c:pt>
                <c:pt idx="1">
                  <c:v>312</c:v>
                </c:pt>
                <c:pt idx="2">
                  <c:v>236</c:v>
                </c:pt>
                <c:pt idx="3">
                  <c:v>145</c:v>
                </c:pt>
                <c:pt idx="4">
                  <c:v>270</c:v>
                </c:pt>
                <c:pt idx="5">
                  <c:v>263</c:v>
                </c:pt>
                <c:pt idx="6">
                  <c:v>174</c:v>
                </c:pt>
                <c:pt idx="7">
                  <c:v>357</c:v>
                </c:pt>
                <c:pt idx="8">
                  <c:v>126</c:v>
                </c:pt>
                <c:pt idx="9">
                  <c:v>179</c:v>
                </c:pt>
                <c:pt idx="10">
                  <c:v>150</c:v>
                </c:pt>
                <c:pt idx="11">
                  <c:v>99</c:v>
                </c:pt>
                <c:pt idx="12">
                  <c:v>292</c:v>
                </c:pt>
                <c:pt idx="13">
                  <c:v>130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304</c:v>
                </c:pt>
                <c:pt idx="1">
                  <c:v>204</c:v>
                </c:pt>
                <c:pt idx="2">
                  <c:v>177</c:v>
                </c:pt>
                <c:pt idx="3">
                  <c:v>102</c:v>
                </c:pt>
                <c:pt idx="4">
                  <c:v>254</c:v>
                </c:pt>
                <c:pt idx="5">
                  <c:v>280</c:v>
                </c:pt>
                <c:pt idx="6">
                  <c:v>173</c:v>
                </c:pt>
                <c:pt idx="7">
                  <c:v>282</c:v>
                </c:pt>
                <c:pt idx="8">
                  <c:v>136</c:v>
                </c:pt>
                <c:pt idx="9">
                  <c:v>179</c:v>
                </c:pt>
                <c:pt idx="10">
                  <c:v>183</c:v>
                </c:pt>
                <c:pt idx="11">
                  <c:v>154</c:v>
                </c:pt>
                <c:pt idx="12">
                  <c:v>238</c:v>
                </c:pt>
                <c:pt idx="13">
                  <c:v>110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Sheet1!$K$2:$K$15</c:f>
              <c:numCache>
                <c:formatCode>General</c:formatCode>
                <c:ptCount val="14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Sheet1!$L$2:$L$15</c:f>
              <c:numCache>
                <c:formatCode>General</c:formatCode>
                <c:ptCount val="14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</c:v>
                </c:pt>
                <c:pt idx="12">
                  <c:v>น้ำขุ่น</c:v>
                </c:pt>
                <c:pt idx="13">
                  <c:v>เหล่าเสือ</c:v>
                </c:pt>
              </c:strCache>
            </c:strRef>
          </c:cat>
          <c:val>
            <c:numRef>
              <c:f>Sheet1!$M$2:$M$15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85413248"/>
        <c:axId val="85419136"/>
        <c:axId val="0"/>
      </c:bar3DChart>
      <c:catAx>
        <c:axId val="854132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prstDash val="dash"/>
          </a:ln>
        </c:spPr>
        <c:txPr>
          <a:bodyPr rot="-5400000" vert="horz"/>
          <a:lstStyle/>
          <a:p>
            <a:pPr>
              <a:defRPr/>
            </a:pPr>
            <a:endParaRPr lang="th-TH"/>
          </a:p>
        </c:txPr>
        <c:crossAx val="85419136"/>
        <c:crosses val="autoZero"/>
        <c:auto val="1"/>
        <c:lblAlgn val="ctr"/>
        <c:lblOffset val="100"/>
        <c:noMultiLvlLbl val="0"/>
      </c:catAx>
      <c:valAx>
        <c:axId val="8541913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prstDash val="solid"/>
          </a:ln>
        </c:spPr>
        <c:txPr>
          <a:bodyPr/>
          <a:lstStyle/>
          <a:p>
            <a:pPr>
              <a:defRPr sz="1400"/>
            </a:pPr>
            <a:endParaRPr lang="th-TH"/>
          </a:p>
        </c:txPr>
        <c:crossAx val="85413248"/>
        <c:crosses val="autoZero"/>
        <c:crossBetween val="between"/>
      </c:valAx>
      <c:spPr>
        <a:ln>
          <a:prstDash val="dash"/>
        </a:ln>
      </c:spPr>
    </c:plotArea>
    <c:legend>
      <c:legendPos val="r"/>
      <c:layout>
        <c:manualLayout>
          <c:xMode val="edge"/>
          <c:yMode val="edge"/>
          <c:x val="0.93191093174204753"/>
          <c:y val="0.335891942238976"/>
          <c:w val="6.3605103199456184E-2"/>
          <c:h val="0.5045854078229034"/>
        </c:manualLayout>
      </c:layout>
      <c:overlay val="0"/>
      <c:txPr>
        <a:bodyPr/>
        <a:lstStyle/>
        <a:p>
          <a:pPr>
            <a:defRPr sz="12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7641854157126176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Sheet1!$B$2:$B$6</c:f>
              <c:numCache>
                <c:formatCode>_-* #,##0_-;\-* #,##0_-;_-* "-"??_-;_-@_-</c:formatCode>
                <c:ptCount val="5"/>
                <c:pt idx="0">
                  <c:v>878.94349999999588</c:v>
                </c:pt>
                <c:pt idx="1">
                  <c:v>2376.9556000000093</c:v>
                </c:pt>
                <c:pt idx="2">
                  <c:v>719.52699999999879</c:v>
                </c:pt>
                <c:pt idx="3">
                  <c:v>2736.9197999999928</c:v>
                </c:pt>
                <c:pt idx="4">
                  <c:v>1484.5602000000001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Sheet1!$C$2:$C$6</c:f>
              <c:numCache>
                <c:formatCode>_-* #,##0_-;\-* #,##0_-;_-* "-"??_-;_-@_-</c:formatCode>
                <c:ptCount val="5"/>
                <c:pt idx="0">
                  <c:v>638.83879999999965</c:v>
                </c:pt>
                <c:pt idx="1">
                  <c:v>1639.4023000000054</c:v>
                </c:pt>
                <c:pt idx="2">
                  <c:v>540.31710000000135</c:v>
                </c:pt>
                <c:pt idx="3">
                  <c:v>2031.9231000000127</c:v>
                </c:pt>
                <c:pt idx="4">
                  <c:v>1204.4521999999995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Sheet1!$D$2:$D$6</c:f>
              <c:numCache>
                <c:formatCode>_-* #,##0_-;\-* #,##0_-;_-* "-"??_-;_-@_-</c:formatCode>
                <c:ptCount val="5"/>
                <c:pt idx="0">
                  <c:v>705.2527999999993</c:v>
                </c:pt>
                <c:pt idx="1">
                  <c:v>1401.6818000000028</c:v>
                </c:pt>
                <c:pt idx="2">
                  <c:v>569.23340000000087</c:v>
                </c:pt>
                <c:pt idx="3">
                  <c:v>2183.4391000000137</c:v>
                </c:pt>
                <c:pt idx="4">
                  <c:v>1306.9814000000001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Sheet1!$E$2:$E$6</c:f>
              <c:numCache>
                <c:formatCode>_-* #,##0_-;\-* #,##0_-;_-* "-"??_-;_-@_-</c:formatCode>
                <c:ptCount val="5"/>
                <c:pt idx="0">
                  <c:v>700.54539999999781</c:v>
                </c:pt>
                <c:pt idx="1">
                  <c:v>1565.5696000000023</c:v>
                </c:pt>
                <c:pt idx="2">
                  <c:v>648.99020000000019</c:v>
                </c:pt>
                <c:pt idx="3">
                  <c:v>2244.7289000000078</c:v>
                </c:pt>
                <c:pt idx="4">
                  <c:v>1449.5989000000029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Sheet1!$F$2:$F$6</c:f>
              <c:numCache>
                <c:formatCode>_-* #,##0_-;\-* #,##0_-;_-* "-"??_-;_-@_-</c:formatCode>
                <c:ptCount val="5"/>
                <c:pt idx="0">
                  <c:v>636.48040000000026</c:v>
                </c:pt>
                <c:pt idx="1">
                  <c:v>1276.4234999999969</c:v>
                </c:pt>
                <c:pt idx="2">
                  <c:v>533.44900000000052</c:v>
                </c:pt>
                <c:pt idx="3">
                  <c:v>1817.9433000000054</c:v>
                </c:pt>
                <c:pt idx="4">
                  <c:v>1173.5415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Sheet1!$G$2:$G$6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Sheet1!$H$2:$H$6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Sheet1!$I$2:$I$6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Sheet1!$J$2:$J$6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Sheet1!$K$2:$K$6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Sheet1!$L$2:$L$6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Sheet1!$M$2:$M$6</c:f>
              <c:numCache>
                <c:formatCode>_-* #,##0_-;\-* #,##0_-;_-* "-"??_-;_-@_-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2168576"/>
        <c:axId val="92170112"/>
        <c:axId val="0"/>
      </c:bar3DChart>
      <c:catAx>
        <c:axId val="921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92170112"/>
        <c:crosses val="autoZero"/>
        <c:auto val="1"/>
        <c:lblAlgn val="ctr"/>
        <c:lblOffset val="100"/>
        <c:noMultiLvlLbl val="0"/>
      </c:catAx>
      <c:valAx>
        <c:axId val="9217011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9216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671104811329817"/>
          <c:y val="3.2432033297113333E-2"/>
          <c:w val="8.2150005931544326E-2"/>
          <c:h val="0.49406299029105166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303.87469999999985</c:v>
                </c:pt>
                <c:pt idx="1">
                  <c:v>596.6377</c:v>
                </c:pt>
                <c:pt idx="2">
                  <c:v>197.43749999999969</c:v>
                </c:pt>
                <c:pt idx="3">
                  <c:v>244.07070000000004</c:v>
                </c:pt>
                <c:pt idx="4">
                  <c:v>272.22070000000025</c:v>
                </c:pt>
                <c:pt idx="5">
                  <c:v>353.49100000000021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203.20619999999988</c:v>
                </c:pt>
                <c:pt idx="1">
                  <c:v>540.80960000000061</c:v>
                </c:pt>
                <c:pt idx="2">
                  <c:v>174.28260000000009</c:v>
                </c:pt>
                <c:pt idx="3">
                  <c:v>195.68199999999996</c:v>
                </c:pt>
                <c:pt idx="4">
                  <c:v>295.84870000000001</c:v>
                </c:pt>
                <c:pt idx="5">
                  <c:v>297.83519999999982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Sheet1!$D$2:$D$7</c:f>
              <c:numCache>
                <c:formatCode>0</c:formatCode>
                <c:ptCount val="6"/>
                <c:pt idx="0">
                  <c:v>216.48560000000003</c:v>
                </c:pt>
                <c:pt idx="1">
                  <c:v>557.710700000001</c:v>
                </c:pt>
                <c:pt idx="2">
                  <c:v>168.2821999999999</c:v>
                </c:pt>
                <c:pt idx="3">
                  <c:v>189.92259999999987</c:v>
                </c:pt>
                <c:pt idx="4">
                  <c:v>289.75240000000042</c:v>
                </c:pt>
                <c:pt idx="5">
                  <c:v>330.00490000000048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Sheet1!$E$2:$E$7</c:f>
              <c:numCache>
                <c:formatCode>0</c:formatCode>
                <c:ptCount val="6"/>
                <c:pt idx="0">
                  <c:v>264.0678999999999</c:v>
                </c:pt>
                <c:pt idx="1">
                  <c:v>556.83570000000043</c:v>
                </c:pt>
                <c:pt idx="2">
                  <c:v>196.54380000000003</c:v>
                </c:pt>
                <c:pt idx="3">
                  <c:v>200.30019999999996</c:v>
                </c:pt>
                <c:pt idx="4">
                  <c:v>324.07580000000053</c:v>
                </c:pt>
                <c:pt idx="5">
                  <c:v>301.7509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Sheet1!$F$2:$F$7</c:f>
              <c:numCache>
                <c:formatCode>0</c:formatCode>
                <c:ptCount val="6"/>
                <c:pt idx="0">
                  <c:v>234.74460000000008</c:v>
                </c:pt>
                <c:pt idx="1">
                  <c:v>579.48460000000091</c:v>
                </c:pt>
                <c:pt idx="2">
                  <c:v>188.76389999999986</c:v>
                </c:pt>
                <c:pt idx="3">
                  <c:v>160.57219999999992</c:v>
                </c:pt>
                <c:pt idx="4">
                  <c:v>344.26240000000053</c:v>
                </c:pt>
                <c:pt idx="5">
                  <c:v>279.68610000000041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Sheet1!$G$2:$G$7</c:f>
              <c:numCache>
                <c:formatCode>0</c:formatCode>
                <c:ptCount val="6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Sheet1!$H$2:$H$7</c:f>
              <c:numCache>
                <c:formatCode>0</c:formatCode>
                <c:ptCount val="6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Sheet1!$I$2:$I$7</c:f>
              <c:numCache>
                <c:formatCode>0</c:formatCode>
                <c:ptCount val="6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Sheet1!$J$2:$J$7</c:f>
              <c:numCache>
                <c:formatCode>0</c:formatCode>
                <c:ptCount val="6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Sheet1!$K$2:$K$7</c:f>
              <c:numCache>
                <c:formatCode>0</c:formatCode>
                <c:ptCount val="6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Sheet1!$L$2:$L$7</c:f>
              <c:numCache>
                <c:formatCode>0</c:formatCode>
                <c:ptCount val="6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Sheet1!$M$2:$M$7</c:f>
              <c:numCache>
                <c:formatCode>0</c:formatCode>
                <c:ptCount val="6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4016640"/>
        <c:axId val="94018176"/>
        <c:axId val="0"/>
      </c:bar3DChart>
      <c:catAx>
        <c:axId val="940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94018176"/>
        <c:crosses val="autoZero"/>
        <c:auto val="1"/>
        <c:lblAlgn val="ctr"/>
        <c:lblOffset val="100"/>
        <c:noMultiLvlLbl val="0"/>
      </c:catAx>
      <c:valAx>
        <c:axId val="9401817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94016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671104811329817"/>
          <c:y val="3.0281188269054116E-2"/>
          <c:w val="8.2150005931544326E-2"/>
          <c:h val="0.49406299029105166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0517991142273626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Sheet1!$B$2:$B$15</c:f>
              <c:numCache>
                <c:formatCode>0.0</c:formatCode>
                <c:ptCount val="14"/>
                <c:pt idx="0">
                  <c:v>124.93319999999993</c:v>
                </c:pt>
                <c:pt idx="1">
                  <c:v>159.38020000000009</c:v>
                </c:pt>
                <c:pt idx="2">
                  <c:v>197.41889999999998</c:v>
                </c:pt>
                <c:pt idx="3">
                  <c:v>69.882999999999981</c:v>
                </c:pt>
                <c:pt idx="4">
                  <c:v>214.73980000000017</c:v>
                </c:pt>
                <c:pt idx="5">
                  <c:v>195.19579999999991</c:v>
                </c:pt>
                <c:pt idx="6">
                  <c:v>151.51140000000001</c:v>
                </c:pt>
                <c:pt idx="7">
                  <c:v>188.4388000000001</c:v>
                </c:pt>
                <c:pt idx="8">
                  <c:v>67.544799999999995</c:v>
                </c:pt>
                <c:pt idx="9">
                  <c:v>133.86840000000001</c:v>
                </c:pt>
                <c:pt idx="10">
                  <c:v>100.69910000000004</c:v>
                </c:pt>
                <c:pt idx="11">
                  <c:v>80.784000000000006</c:v>
                </c:pt>
                <c:pt idx="12">
                  <c:v>101.10409999999996</c:v>
                </c:pt>
                <c:pt idx="13">
                  <c:v>69.922200000000004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Sheet1!$C$2:$C$15</c:f>
              <c:numCache>
                <c:formatCode>0.0</c:formatCode>
                <c:ptCount val="14"/>
                <c:pt idx="0">
                  <c:v>93.153499999999951</c:v>
                </c:pt>
                <c:pt idx="1">
                  <c:v>120.38779999999998</c:v>
                </c:pt>
                <c:pt idx="2">
                  <c:v>164.02769999999995</c:v>
                </c:pt>
                <c:pt idx="3">
                  <c:v>54.789500000000018</c:v>
                </c:pt>
                <c:pt idx="4">
                  <c:v>183.29700000000014</c:v>
                </c:pt>
                <c:pt idx="5">
                  <c:v>146.11229999999992</c:v>
                </c:pt>
                <c:pt idx="6">
                  <c:v>109.25329999999998</c:v>
                </c:pt>
                <c:pt idx="7">
                  <c:v>196.77449999999985</c:v>
                </c:pt>
                <c:pt idx="8">
                  <c:v>52.144400000000005</c:v>
                </c:pt>
                <c:pt idx="9">
                  <c:v>80.4071</c:v>
                </c:pt>
                <c:pt idx="10">
                  <c:v>76.236200000000011</c:v>
                </c:pt>
                <c:pt idx="11">
                  <c:v>66.533500000000004</c:v>
                </c:pt>
                <c:pt idx="12">
                  <c:v>80.891199999999998</c:v>
                </c:pt>
                <c:pt idx="13">
                  <c:v>74.693600000000032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140.63169999999994</c:v>
                </c:pt>
                <c:pt idx="1">
                  <c:v>115.23559999999995</c:v>
                </c:pt>
                <c:pt idx="2">
                  <c:v>123.4889999999999</c:v>
                </c:pt>
                <c:pt idx="3">
                  <c:v>47.957599999999992</c:v>
                </c:pt>
                <c:pt idx="4">
                  <c:v>146.44439999999992</c:v>
                </c:pt>
                <c:pt idx="5">
                  <c:v>141.74119999999996</c:v>
                </c:pt>
                <c:pt idx="6">
                  <c:v>116.86519999999992</c:v>
                </c:pt>
                <c:pt idx="7">
                  <c:v>203.15020000000007</c:v>
                </c:pt>
                <c:pt idx="8">
                  <c:v>64.17910000000002</c:v>
                </c:pt>
                <c:pt idx="9">
                  <c:v>79.881799999999942</c:v>
                </c:pt>
                <c:pt idx="10">
                  <c:v>66.936099999999954</c:v>
                </c:pt>
                <c:pt idx="11">
                  <c:v>97.875599999999991</c:v>
                </c:pt>
                <c:pt idx="12">
                  <c:v>67.503499999999988</c:v>
                </c:pt>
                <c:pt idx="13">
                  <c:v>81.312299999999951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Sheet1!$E$2:$E$15</c:f>
              <c:numCache>
                <c:formatCode>0</c:formatCode>
                <c:ptCount val="14"/>
                <c:pt idx="0">
                  <c:v>199.64690000000002</c:v>
                </c:pt>
                <c:pt idx="1">
                  <c:v>158.76899999999998</c:v>
                </c:pt>
                <c:pt idx="2">
                  <c:v>157.65069999999977</c:v>
                </c:pt>
                <c:pt idx="3">
                  <c:v>84.581299999999956</c:v>
                </c:pt>
                <c:pt idx="4">
                  <c:v>200.37769999999989</c:v>
                </c:pt>
                <c:pt idx="5">
                  <c:v>143.65519999999998</c:v>
                </c:pt>
                <c:pt idx="6">
                  <c:v>104.47939999999997</c:v>
                </c:pt>
                <c:pt idx="7">
                  <c:v>204.72160000000008</c:v>
                </c:pt>
                <c:pt idx="8">
                  <c:v>79.69619999999999</c:v>
                </c:pt>
                <c:pt idx="9">
                  <c:v>96.287799999999947</c:v>
                </c:pt>
                <c:pt idx="10">
                  <c:v>80.938899999999961</c:v>
                </c:pt>
                <c:pt idx="11">
                  <c:v>59.052099999999967</c:v>
                </c:pt>
                <c:pt idx="12">
                  <c:v>156.48449999999968</c:v>
                </c:pt>
                <c:pt idx="13">
                  <c:v>84.012399999999971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Sheet1!$F$2:$F$15</c:f>
              <c:numCache>
                <c:formatCode>0</c:formatCode>
                <c:ptCount val="14"/>
                <c:pt idx="0">
                  <c:v>170.99489999999983</c:v>
                </c:pt>
                <c:pt idx="1">
                  <c:v>120.83189999999988</c:v>
                </c:pt>
                <c:pt idx="2">
                  <c:v>112.22719999999998</c:v>
                </c:pt>
                <c:pt idx="3">
                  <c:v>68.037299999999973</c:v>
                </c:pt>
                <c:pt idx="4">
                  <c:v>185.42720000000011</c:v>
                </c:pt>
                <c:pt idx="5">
                  <c:v>174.64569999999995</c:v>
                </c:pt>
                <c:pt idx="6">
                  <c:v>100.66729999999997</c:v>
                </c:pt>
                <c:pt idx="7">
                  <c:v>143.76300000000003</c:v>
                </c:pt>
                <c:pt idx="8">
                  <c:v>71.812299999999951</c:v>
                </c:pt>
                <c:pt idx="9">
                  <c:v>95.931899999999985</c:v>
                </c:pt>
                <c:pt idx="10">
                  <c:v>95.378799999999984</c:v>
                </c:pt>
                <c:pt idx="11">
                  <c:v>100.41329999999999</c:v>
                </c:pt>
                <c:pt idx="12">
                  <c:v>119.02019999999973</c:v>
                </c:pt>
                <c:pt idx="13">
                  <c:v>71.844300000000004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Sheet1!$G$2:$G$15</c:f>
              <c:numCache>
                <c:formatCode>0</c:formatCode>
                <c:ptCount val="14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Sheet1!$H$2:$H$15</c:f>
              <c:numCache>
                <c:formatCode>0</c:formatCode>
                <c:ptCount val="14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Sheet1!$I$2:$I$15</c:f>
              <c:numCache>
                <c:formatCode>0</c:formatCode>
                <c:ptCount val="14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Sheet1!$J$2:$J$15</c:f>
              <c:numCache>
                <c:formatCode>0</c:formatCode>
                <c:ptCount val="14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Sheet1!$K$2:$K$15</c:f>
              <c:numCache>
                <c:formatCode>0</c:formatCode>
                <c:ptCount val="14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Sheet1!$L$2:$L$15</c:f>
              <c:numCache>
                <c:formatCode>0</c:formatCode>
                <c:ptCount val="14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Sheet1!$M$2:$M$15</c:f>
              <c:numCache>
                <c:formatCode>0</c:formatCode>
                <c:ptCount val="1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2772480"/>
        <c:axId val="122786560"/>
        <c:axId val="0"/>
      </c:bar3DChart>
      <c:catAx>
        <c:axId val="1227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600" b="0">
                <a:latin typeface="Tahoma" pitchFamily="34" charset="0"/>
                <a:ea typeface="Tahoma" pitchFamily="34" charset="0"/>
                <a:cs typeface="+mn-cs"/>
              </a:defRPr>
            </a:pPr>
            <a:endParaRPr lang="th-TH"/>
          </a:p>
        </c:txPr>
        <c:crossAx val="122786560"/>
        <c:crosses val="autoZero"/>
        <c:auto val="1"/>
        <c:lblAlgn val="ctr"/>
        <c:lblOffset val="100"/>
        <c:noMultiLvlLbl val="0"/>
      </c:catAx>
      <c:valAx>
        <c:axId val="12278656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2277248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84012793305451938"/>
          <c:y val="3.2660980055713974E-2"/>
          <c:w val="8.2150005931544326E-2"/>
          <c:h val="0.50016253338106464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Sheet1!$B$2:$B$6</c:f>
              <c:numCache>
                <c:formatCode>_-* #,##0_-;\-* #,##0_-;_-* "-"??_-;_-@_-</c:formatCode>
                <c:ptCount val="5"/>
                <c:pt idx="0">
                  <c:v>6743964.6699999971</c:v>
                </c:pt>
                <c:pt idx="1">
                  <c:v>19159318.370000001</c:v>
                </c:pt>
                <c:pt idx="2">
                  <c:v>5511512.5300000003</c:v>
                </c:pt>
                <c:pt idx="3">
                  <c:v>20857353.920000061</c:v>
                </c:pt>
                <c:pt idx="4">
                  <c:v>11665429.820000013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Sheet1!$C$2:$C$6</c:f>
              <c:numCache>
                <c:formatCode>_-* #,##0_-;\-* #,##0_-;_-* "-"??_-;_-@_-</c:formatCode>
                <c:ptCount val="5"/>
                <c:pt idx="0">
                  <c:v>4908135.980000006</c:v>
                </c:pt>
                <c:pt idx="1">
                  <c:v>13288444.180000044</c:v>
                </c:pt>
                <c:pt idx="2">
                  <c:v>4150407.8200000059</c:v>
                </c:pt>
                <c:pt idx="3">
                  <c:v>15333355.420000078</c:v>
                </c:pt>
                <c:pt idx="4">
                  <c:v>9503236.7499999851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Sheet1!$D$2:$D$6</c:f>
              <c:numCache>
                <c:formatCode>_-* #,##0_-;\-* #,##0_-;_-* "-"??_-;_-@_-</c:formatCode>
                <c:ptCount val="5"/>
                <c:pt idx="0">
                  <c:v>5385750.3099999912</c:v>
                </c:pt>
                <c:pt idx="1">
                  <c:v>11385696.429999977</c:v>
                </c:pt>
                <c:pt idx="2">
                  <c:v>4360827.2700000051</c:v>
                </c:pt>
                <c:pt idx="3">
                  <c:v>16560629.259999949</c:v>
                </c:pt>
                <c:pt idx="4">
                  <c:v>10126354.949999982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Sheet1!$E$2:$E$6</c:f>
              <c:numCache>
                <c:formatCode>_-* #,##0_-;\-* #,##0_-;_-* "-"??_-;_-@_-</c:formatCode>
                <c:ptCount val="5"/>
                <c:pt idx="0">
                  <c:v>5378745.6099999994</c:v>
                </c:pt>
                <c:pt idx="1">
                  <c:v>12720895.790000012</c:v>
                </c:pt>
                <c:pt idx="2">
                  <c:v>5007794.5299999882</c:v>
                </c:pt>
                <c:pt idx="3">
                  <c:v>17038425.860000014</c:v>
                </c:pt>
                <c:pt idx="4">
                  <c:v>11374944.060000015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Sheet1!$F$2:$F$6</c:f>
              <c:numCache>
                <c:formatCode>_-* #,##0_-;\-* #,##0_-;_-* "-"??_-;_-@_-</c:formatCode>
                <c:ptCount val="5"/>
                <c:pt idx="0">
                  <c:v>5385750.3099999912</c:v>
                </c:pt>
                <c:pt idx="1">
                  <c:v>11385696.429999977</c:v>
                </c:pt>
                <c:pt idx="2">
                  <c:v>4360827.2700000051</c:v>
                </c:pt>
                <c:pt idx="3">
                  <c:v>16560629.259999949</c:v>
                </c:pt>
                <c:pt idx="4">
                  <c:v>10126354.949999982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Sheet1!$G$2:$G$6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Sheet1!$H$2:$H$6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Sheet1!$I$2:$I$6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Sheet1!$J$2:$J$6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Sheet1!$K$2:$K$6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Sheet1!$L$2:$L$6</c:f>
              <c:numCache>
                <c:formatCode>_-* #,##0_-;\-* #,##0_-;_-* "-"??_-;_-@_-</c:formatCode>
                <c:ptCount val="5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ตระการพืชผล</c:v>
                </c:pt>
                <c:pt idx="1">
                  <c:v>วารินชำราบ </c:v>
                </c:pt>
                <c:pt idx="2">
                  <c:v>พิบูลมังสาหาร </c:v>
                </c:pt>
                <c:pt idx="3">
                  <c:v>เดชอุดม</c:v>
                </c:pt>
                <c:pt idx="4">
                  <c:v>50 พรรษา</c:v>
                </c:pt>
              </c:strCache>
            </c:strRef>
          </c:cat>
          <c:val>
            <c:numRef>
              <c:f>Sheet1!$M$2:$M$6</c:f>
              <c:numCache>
                <c:formatCode>_-* #,##0_-;\-* #,##0_-;_-* "-"??_-;_-@_-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030976"/>
        <c:axId val="130073728"/>
        <c:axId val="0"/>
      </c:bar3DChart>
      <c:catAx>
        <c:axId val="13003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30073728"/>
        <c:crosses val="autoZero"/>
        <c:auto val="1"/>
        <c:lblAlgn val="ctr"/>
        <c:lblOffset val="100"/>
        <c:noMultiLvlLbl val="0"/>
      </c:catAx>
      <c:valAx>
        <c:axId val="13007372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3003097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6889601720336159"/>
          <c:y val="6.1543297357204214E-2"/>
          <c:w val="8.2150005931544326E-2"/>
          <c:h val="0.49406299029105166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2435891.9200000013</c:v>
                </c:pt>
                <c:pt idx="1">
                  <c:v>4561853.1499999994</c:v>
                </c:pt>
                <c:pt idx="2">
                  <c:v>1516218.8400000003</c:v>
                </c:pt>
                <c:pt idx="3">
                  <c:v>1954763.8700000015</c:v>
                </c:pt>
                <c:pt idx="4">
                  <c:v>2084417.34</c:v>
                </c:pt>
                <c:pt idx="5">
                  <c:v>2706950.0600000061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Sheet1!$C$2:$C$7</c:f>
              <c:numCache>
                <c:formatCode>_-* #,##0_-;\-* #,##0_-;_-* "-"??_-;_-@_-</c:formatCode>
                <c:ptCount val="6"/>
                <c:pt idx="0">
                  <c:v>1629613.6000000008</c:v>
                </c:pt>
                <c:pt idx="1">
                  <c:v>4159164.3900000094</c:v>
                </c:pt>
                <c:pt idx="2">
                  <c:v>1336076.8400000015</c:v>
                </c:pt>
                <c:pt idx="3">
                  <c:v>1571981.1300000011</c:v>
                </c:pt>
                <c:pt idx="4">
                  <c:v>2271481.7300000023</c:v>
                </c:pt>
                <c:pt idx="5">
                  <c:v>2288605.2999999984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Sheet1!$D$2:$D$7</c:f>
              <c:numCache>
                <c:formatCode>_-* #,##0_-;\-* #,##0_-;_-* "-"??_-;_-@_-</c:formatCode>
                <c:ptCount val="6"/>
                <c:pt idx="0">
                  <c:v>1728190.1199999985</c:v>
                </c:pt>
                <c:pt idx="1">
                  <c:v>4267489.7899999935</c:v>
                </c:pt>
                <c:pt idx="2">
                  <c:v>1286410.3299999998</c:v>
                </c:pt>
                <c:pt idx="3">
                  <c:v>1521874.9899999998</c:v>
                </c:pt>
                <c:pt idx="4">
                  <c:v>2213830.11</c:v>
                </c:pt>
                <c:pt idx="5">
                  <c:v>2527456.6800000016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Sheet1!$E$2:$E$7</c:f>
              <c:numCache>
                <c:formatCode>_-* #,##0_-;\-* #,##0_-;_-* "-"??_-;_-@_-</c:formatCode>
                <c:ptCount val="6"/>
                <c:pt idx="0">
                  <c:v>2116706.2400000026</c:v>
                </c:pt>
                <c:pt idx="1">
                  <c:v>4269232.4600000037</c:v>
                </c:pt>
                <c:pt idx="2">
                  <c:v>1510387.4300000011</c:v>
                </c:pt>
                <c:pt idx="3">
                  <c:v>1605191.8700000017</c:v>
                </c:pt>
                <c:pt idx="4">
                  <c:v>2484181.2600000002</c:v>
                </c:pt>
                <c:pt idx="5">
                  <c:v>2321557.5499999984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Sheet1!$F$2:$F$7</c:f>
              <c:numCache>
                <c:formatCode>_-* #,##0_-;\-* #,##0_-;_-* "-"??_-;_-@_-</c:formatCode>
                <c:ptCount val="6"/>
                <c:pt idx="0">
                  <c:v>1875783.19</c:v>
                </c:pt>
                <c:pt idx="1">
                  <c:v>4433581.0100000082</c:v>
                </c:pt>
                <c:pt idx="2">
                  <c:v>1448627.0400000014</c:v>
                </c:pt>
                <c:pt idx="3">
                  <c:v>1284567.7100000002</c:v>
                </c:pt>
                <c:pt idx="4">
                  <c:v>2635608.4499999974</c:v>
                </c:pt>
                <c:pt idx="5">
                  <c:v>2147418.2700000009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Sheet1!$G$2:$G$7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Sheet1!$H$2:$H$7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Sheet1!$I$2:$I$7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Sheet1!$J$2:$J$7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Sheet1!$K$2:$K$7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Sheet1!$L$2:$L$7</c:f>
              <c:numCache>
                <c:formatCode>_-* #,##0_-;\-* #,##0_-;_-* "-"??_-;_-@_-</c:formatCode>
                <c:ptCount val="6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ศรีเมืองใหม่</c:v>
                </c:pt>
                <c:pt idx="1">
                  <c:v>เขื่องใน</c:v>
                </c:pt>
                <c:pt idx="2">
                  <c:v>เขมราฐ</c:v>
                </c:pt>
                <c:pt idx="3">
                  <c:v>น้ำยืน</c:v>
                </c:pt>
                <c:pt idx="4">
                  <c:v>บุณฑริก</c:v>
                </c:pt>
                <c:pt idx="5">
                  <c:v>ม่วงสามสิบ</c:v>
                </c:pt>
              </c:strCache>
            </c:strRef>
          </c:cat>
          <c:val>
            <c:numRef>
              <c:f>Sheet1!$M$2:$M$7</c:f>
              <c:numCache>
                <c:formatCode>_-* #,##0_-;\-* #,##0_-;_-* "-"??_-;_-@_-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634688"/>
        <c:axId val="131636224"/>
        <c:axId val="0"/>
      </c:bar3DChart>
      <c:catAx>
        <c:axId val="13163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31636224"/>
        <c:crosses val="autoZero"/>
        <c:auto val="1"/>
        <c:lblAlgn val="ctr"/>
        <c:lblOffset val="100"/>
        <c:noMultiLvlLbl val="0"/>
      </c:catAx>
      <c:valAx>
        <c:axId val="13163622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_-* #,##0_-;\-* #,##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31634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831454226366558"/>
          <c:y val="3.0281188269054116E-2"/>
          <c:w val="8.2150005931544326E-2"/>
          <c:h val="0.49406299029105166"/>
        </c:manualLayout>
      </c:layout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2081557793011E-2"/>
          <c:y val="3.4386592546627612E-2"/>
          <c:w val="0.87726516733545612"/>
          <c:h val="0.88072023162738011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ตค61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Sheet1!$B$2:$B$15</c:f>
              <c:numCache>
                <c:formatCode>_-* #,##0_-;\-* #,##0_-;_-* "-"??_-;_-@_-</c:formatCode>
                <c:ptCount val="14"/>
                <c:pt idx="0">
                  <c:v>1128445.040000001</c:v>
                </c:pt>
                <c:pt idx="1">
                  <c:v>1329615.4600000004</c:v>
                </c:pt>
                <c:pt idx="2">
                  <c:v>1714115.4399999967</c:v>
                </c:pt>
                <c:pt idx="3">
                  <c:v>632389.9800000001</c:v>
                </c:pt>
                <c:pt idx="4">
                  <c:v>1866668.7099999981</c:v>
                </c:pt>
                <c:pt idx="5">
                  <c:v>1626750.6200000008</c:v>
                </c:pt>
                <c:pt idx="6">
                  <c:v>1367868.8500000008</c:v>
                </c:pt>
                <c:pt idx="7">
                  <c:v>1574878.0699999998</c:v>
                </c:pt>
                <c:pt idx="8">
                  <c:v>609476.93999999971</c:v>
                </c:pt>
                <c:pt idx="9">
                  <c:v>1209377.6500000015</c:v>
                </c:pt>
                <c:pt idx="10">
                  <c:v>1047339.5599999996</c:v>
                </c:pt>
                <c:pt idx="11">
                  <c:v>841082.69</c:v>
                </c:pt>
                <c:pt idx="12">
                  <c:v>1051920.5900000005</c:v>
                </c:pt>
                <c:pt idx="13">
                  <c:v>727285.49999999988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พย61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Sheet1!$C$2:$C$15</c:f>
              <c:numCache>
                <c:formatCode>_-* #,##0_-;\-* #,##0_-;_-* "-"??_-;_-@_-</c:formatCode>
                <c:ptCount val="14"/>
                <c:pt idx="0">
                  <c:v>843412.33</c:v>
                </c:pt>
                <c:pt idx="1">
                  <c:v>1005869.46</c:v>
                </c:pt>
                <c:pt idx="2">
                  <c:v>1425903.5000000005</c:v>
                </c:pt>
                <c:pt idx="3">
                  <c:v>494873.16000000003</c:v>
                </c:pt>
                <c:pt idx="4">
                  <c:v>1594786.8700000027</c:v>
                </c:pt>
                <c:pt idx="5">
                  <c:v>1220531.31</c:v>
                </c:pt>
                <c:pt idx="6">
                  <c:v>988072.16000000015</c:v>
                </c:pt>
                <c:pt idx="7">
                  <c:v>1644954.3600000003</c:v>
                </c:pt>
                <c:pt idx="8">
                  <c:v>470929.18999999977</c:v>
                </c:pt>
                <c:pt idx="9">
                  <c:v>727822.8399999995</c:v>
                </c:pt>
                <c:pt idx="10">
                  <c:v>795105.38000000024</c:v>
                </c:pt>
                <c:pt idx="11">
                  <c:v>691964.59</c:v>
                </c:pt>
                <c:pt idx="12">
                  <c:v>842204.07</c:v>
                </c:pt>
                <c:pt idx="13">
                  <c:v>779016.9099999998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ธค61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Sheet1!$D$2:$D$15</c:f>
              <c:numCache>
                <c:formatCode>_-* #,##0_-;\-* #,##0_-;_-* "-"??_-;_-@_-</c:formatCode>
                <c:ptCount val="14"/>
                <c:pt idx="0">
                  <c:v>1266726.7299999995</c:v>
                </c:pt>
                <c:pt idx="1">
                  <c:v>961868.97999999952</c:v>
                </c:pt>
                <c:pt idx="2">
                  <c:v>1070311.3499999992</c:v>
                </c:pt>
                <c:pt idx="3">
                  <c:v>431862.95999999996</c:v>
                </c:pt>
                <c:pt idx="4">
                  <c:v>1269395.3100000003</c:v>
                </c:pt>
                <c:pt idx="5">
                  <c:v>1179990.2799999984</c:v>
                </c:pt>
                <c:pt idx="6">
                  <c:v>1053773.2699999998</c:v>
                </c:pt>
                <c:pt idx="7">
                  <c:v>1690476.6099999985</c:v>
                </c:pt>
                <c:pt idx="8">
                  <c:v>578509.73999999976</c:v>
                </c:pt>
                <c:pt idx="9">
                  <c:v>721164.16999999981</c:v>
                </c:pt>
                <c:pt idx="10">
                  <c:v>694585.5700000003</c:v>
                </c:pt>
                <c:pt idx="11">
                  <c:v>1015636.4700000003</c:v>
                </c:pt>
                <c:pt idx="12">
                  <c:v>699555.89000000036</c:v>
                </c:pt>
                <c:pt idx="13">
                  <c:v>841277.09000000008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มค62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Sheet1!$E$2:$E$15</c:f>
              <c:numCache>
                <c:formatCode>_-* #,##0_-;\-* #,##0_-;_-* "-"??_-;_-@_-</c:formatCode>
                <c:ptCount val="14"/>
                <c:pt idx="0">
                  <c:v>1803285.6100000015</c:v>
                </c:pt>
                <c:pt idx="1">
                  <c:v>1329739.1200000006</c:v>
                </c:pt>
                <c:pt idx="2">
                  <c:v>1371956.6700000004</c:v>
                </c:pt>
                <c:pt idx="3">
                  <c:v>765900.54000000039</c:v>
                </c:pt>
                <c:pt idx="4">
                  <c:v>1746835.6600000013</c:v>
                </c:pt>
                <c:pt idx="5">
                  <c:v>1200132.9900000002</c:v>
                </c:pt>
                <c:pt idx="6">
                  <c:v>944450.17000000016</c:v>
                </c:pt>
                <c:pt idx="7">
                  <c:v>1709712.8900000008</c:v>
                </c:pt>
                <c:pt idx="8">
                  <c:v>720850.30999999971</c:v>
                </c:pt>
                <c:pt idx="9">
                  <c:v>872068.07000000053</c:v>
                </c:pt>
                <c:pt idx="10">
                  <c:v>843315.63000000012</c:v>
                </c:pt>
                <c:pt idx="11">
                  <c:v>613628.56999999995</c:v>
                </c:pt>
                <c:pt idx="12">
                  <c:v>1626139.0799999984</c:v>
                </c:pt>
                <c:pt idx="13">
                  <c:v>874816.82999999973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กพ62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Sheet1!$F$2:$F$15</c:f>
              <c:numCache>
                <c:formatCode>_-* #,##0_-;\-* #,##0_-;_-* "-"??_-;_-@_-</c:formatCode>
                <c:ptCount val="14"/>
                <c:pt idx="0">
                  <c:v>1543313.2299999993</c:v>
                </c:pt>
                <c:pt idx="1">
                  <c:v>1006904.4900000006</c:v>
                </c:pt>
                <c:pt idx="2">
                  <c:v>973663.23999999976</c:v>
                </c:pt>
                <c:pt idx="3">
                  <c:v>614030.88000000024</c:v>
                </c:pt>
                <c:pt idx="4">
                  <c:v>1608441.3299999998</c:v>
                </c:pt>
                <c:pt idx="5">
                  <c:v>1457037.1499999992</c:v>
                </c:pt>
                <c:pt idx="6">
                  <c:v>907746.16999999993</c:v>
                </c:pt>
                <c:pt idx="7">
                  <c:v>1198570.1999999997</c:v>
                </c:pt>
                <c:pt idx="8">
                  <c:v>647143.73000000045</c:v>
                </c:pt>
                <c:pt idx="9">
                  <c:v>865048.28999999946</c:v>
                </c:pt>
                <c:pt idx="10">
                  <c:v>990440.6599999998</c:v>
                </c:pt>
                <c:pt idx="11">
                  <c:v>1042812.86</c:v>
                </c:pt>
                <c:pt idx="12">
                  <c:v>1236518.3099999982</c:v>
                </c:pt>
                <c:pt idx="13">
                  <c:v>746392.09999999939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มีค62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Sheet1!$G$2:$G$15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เมย62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Sheet1!$H$2:$H$15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พค62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Sheet1!$I$2:$I$15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มิย62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Sheet1!$J$2:$J$15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กค62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Sheet1!$K$2:$K$15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สค62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Sheet1!$L$2:$L$15</c:f>
              <c:numCache>
                <c:formatCode>_-* #,##0_-;\-* #,##0_-;_-* "-"??_-;_-@_-</c:formatCode>
                <c:ptCount val="14"/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กย62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โขงเจียม</c:v>
                </c:pt>
                <c:pt idx="1">
                  <c:v>นาจะหลวย</c:v>
                </c:pt>
                <c:pt idx="2">
                  <c:v>กุดข้าวปุ้น</c:v>
                </c:pt>
                <c:pt idx="3">
                  <c:v>ตาลสุม</c:v>
                </c:pt>
                <c:pt idx="4">
                  <c:v>โพธิ์ไทร</c:v>
                </c:pt>
                <c:pt idx="5">
                  <c:v>สำโรง</c:v>
                </c:pt>
                <c:pt idx="6">
                  <c:v>ดอนมดแดง</c:v>
                </c:pt>
                <c:pt idx="7">
                  <c:v>สิรินธร</c:v>
                </c:pt>
                <c:pt idx="8">
                  <c:v>ทุ่งศรีอุดม</c:v>
                </c:pt>
                <c:pt idx="9">
                  <c:v>นาตาล</c:v>
                </c:pt>
                <c:pt idx="10">
                  <c:v>นาเยีย</c:v>
                </c:pt>
                <c:pt idx="11">
                  <c:v>สว่างวีระวงศ์</c:v>
                </c:pt>
                <c:pt idx="12">
                  <c:v>น้ำขุ่น</c:v>
                </c:pt>
                <c:pt idx="13">
                  <c:v>เหล่าเสือโก้ก</c:v>
                </c:pt>
              </c:strCache>
            </c:strRef>
          </c:cat>
          <c:val>
            <c:numRef>
              <c:f>Sheet1!$M$2:$M$15</c:f>
              <c:numCache>
                <c:formatCode>_-* #,##0_-;\-* #,##0_-;_-* "-"??_-;_-@_-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589376"/>
        <c:axId val="123470592"/>
        <c:axId val="0"/>
      </c:bar3DChart>
      <c:catAx>
        <c:axId val="12758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23470592"/>
        <c:crosses val="autoZero"/>
        <c:auto val="1"/>
        <c:lblAlgn val="ctr"/>
        <c:lblOffset val="100"/>
        <c:noMultiLvlLbl val="0"/>
      </c:catAx>
      <c:valAx>
        <c:axId val="12347059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127589376"/>
        <c:crosses val="autoZero"/>
        <c:crossBetween val="between"/>
      </c:valAx>
    </c:plotArea>
    <c:legend>
      <c:legendPos val="tr"/>
      <c:layout/>
      <c:overlay val="0"/>
      <c:txPr>
        <a:bodyPr/>
        <a:lstStyle/>
        <a:p>
          <a:pPr>
            <a:defRPr sz="11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877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202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823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915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330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678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978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785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12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090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353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0FA6-0F9E-4178-967C-C34325F4E09D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00FB-1BB5-45FB-90F1-AE24035525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468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086986228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จำนวน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Admission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ไม่รวมข้อมูลอุทธรณ์) ปีงบประมาณ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963985374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292586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ส่งข้อมูล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IP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ทันเวลา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4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134192499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จำนวน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Admission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ไม่รวมข้อมูลอุทธรณ์) ปีงบประมาณ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655651986"/>
              </p:ext>
            </p:extLst>
          </p:nvPr>
        </p:nvGraphicFramePr>
        <p:xfrm>
          <a:off x="323528" y="404664"/>
          <a:ext cx="849694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จำนวน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Admission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ไม่รวมข้อมูลอุทธรณ์) ปีงบประมาณ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1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568067520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SumAdjRW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7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34748815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SumAdjRW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220416477"/>
              </p:ext>
            </p:extLst>
          </p:nvPr>
        </p:nvGraphicFramePr>
        <p:xfrm>
          <a:off x="323528" y="476672"/>
          <a:ext cx="849694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SumAdjRW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455318723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เงินชดเชย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IP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51872156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เงินชดเชย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IP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0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78887354"/>
              </p:ext>
            </p:extLst>
          </p:nvPr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เงินชดเชย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IP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60</Words>
  <Application>Microsoft Office PowerPoint</Application>
  <PresentationFormat>นำเสนอทางหน้าจอ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Computer</dc:creator>
  <cp:lastModifiedBy>Computer</cp:lastModifiedBy>
  <cp:revision>64</cp:revision>
  <dcterms:created xsi:type="dcterms:W3CDTF">2018-10-25T06:24:38Z</dcterms:created>
  <dcterms:modified xsi:type="dcterms:W3CDTF">2019-03-22T08:30:30Z</dcterms:modified>
</cp:coreProperties>
</file>