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83" d="100"/>
          <a:sy n="83" d="100"/>
        </p:scale>
        <p:origin x="699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1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68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77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6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67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83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5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61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65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23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488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B392D-38D6-42FC-A8FF-2E745796C226}" type="datetimeFigureOut">
              <a:rPr lang="en-GB" smtClean="0"/>
              <a:t>24/03/2019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8977D-17E2-449C-8B85-320178546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98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074B8D6-14B8-49D7-A3F3-9774AC3228B7}"/>
              </a:ext>
            </a:extLst>
          </p:cNvPr>
          <p:cNvSpPr/>
          <p:nvPr/>
        </p:nvSpPr>
        <p:spPr>
          <a:xfrm>
            <a:off x="414440" y="4327283"/>
            <a:ext cx="69485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ระบบวาระประชุม</a:t>
            </a:r>
            <a:endParaRPr lang="en-GB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http://meeting.phoubon.in.th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7A1283-D0E3-4401-B42E-B48F06ECC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050" y="532851"/>
            <a:ext cx="3406767" cy="340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374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074B8D6-14B8-49D7-A3F3-9774AC3228B7}"/>
              </a:ext>
            </a:extLst>
          </p:cNvPr>
          <p:cNvSpPr/>
          <p:nvPr/>
        </p:nvSpPr>
        <p:spPr>
          <a:xfrm>
            <a:off x="414440" y="702575"/>
            <a:ext cx="69485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ความเป็นมา</a:t>
            </a:r>
            <a:endParaRPr lang="en-GB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9128FE-77FC-405B-8721-90AAA34172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955" y="4770996"/>
            <a:ext cx="1884138" cy="188413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D2A4F6B-5383-4297-BB36-93878B2AA213}"/>
              </a:ext>
            </a:extLst>
          </p:cNvPr>
          <p:cNvSpPr/>
          <p:nvPr/>
        </p:nvSpPr>
        <p:spPr>
          <a:xfrm>
            <a:off x="414439" y="1434426"/>
            <a:ext cx="855465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ระบบเดิม เริ่มใช้ปี </a:t>
            </a: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2546</a:t>
            </a:r>
          </a:p>
          <a:p>
            <a:pPr marL="571500" indent="-571500">
              <a:buFontTx/>
              <a:buChar char="-"/>
            </a:pP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กลุ่มงาน ส่งวาระตามกำหนด</a:t>
            </a:r>
          </a:p>
          <a:p>
            <a:pPr marL="571500" indent="-571500">
              <a:buFontTx/>
              <a:buChar char="-"/>
            </a:pP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กลุ่มยุทธ์ </a:t>
            </a: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</a:t>
            </a: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จัดทำวาระ</a:t>
            </a: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online</a:t>
            </a:r>
            <a:endParaRPr lang="th-T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Tx/>
              <a:buChar char="-"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</a:t>
            </a: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Upload </a:t>
            </a: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วาระ</a:t>
            </a:r>
          </a:p>
          <a:p>
            <a:pPr marL="571500" indent="-571500">
              <a:buFontTx/>
              <a:buChar char="-"/>
            </a:pP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แนวคิด </a:t>
            </a: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Lean =&gt; </a:t>
            </a: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กลุ่มงาน ทำวาระเอง </a:t>
            </a: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 </a:t>
            </a: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เอง </a:t>
            </a: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Tx/>
              <a:buChar char="-"/>
            </a:pPr>
            <a:endParaRPr lang="th-T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Tx/>
              <a:buChar char="-"/>
            </a:pP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34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7C41C9-9891-461A-82AB-D6E197B30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170907"/>
              </p:ext>
            </p:extLst>
          </p:nvPr>
        </p:nvGraphicFramePr>
        <p:xfrm>
          <a:off x="322342" y="1397000"/>
          <a:ext cx="85651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6930">
                  <a:extLst>
                    <a:ext uri="{9D8B030D-6E8A-4147-A177-3AD203B41FA5}">
                      <a16:colId xmlns:a16="http://schemas.microsoft.com/office/drawing/2014/main" val="4183181479"/>
                    </a:ext>
                  </a:extLst>
                </a:gridCol>
                <a:gridCol w="3118170">
                  <a:extLst>
                    <a:ext uri="{9D8B030D-6E8A-4147-A177-3AD203B41FA5}">
                      <a16:colId xmlns:a16="http://schemas.microsoft.com/office/drawing/2014/main" val="3902811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ผู้เกี่ยวข้อง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54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กำหนดเรื่อง </a:t>
                      </a:r>
                      <a:r>
                        <a:rPr lang="en-GB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วันที่ประชุม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กลุ่มยุทธ์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377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วาระก่อนการประชุม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กลุ่มยุทธ์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778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วาระที่ </a:t>
                      </a:r>
                      <a:r>
                        <a:rPr lang="en-GB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เรื่องที่ประธานแจ้งให้ทราบ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กลุ่มยุทธ์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29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วาระที่ </a:t>
                      </a:r>
                      <a:r>
                        <a:rPr lang="en-GB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รับรองรายงานการประชุม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กลุ่มยุทธ์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21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วาระที่ </a:t>
                      </a:r>
                      <a:r>
                        <a:rPr lang="en-GB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เรื่องติดตาม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กลุ่มยุทธ์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98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วาระที่ </a:t>
                      </a:r>
                      <a:r>
                        <a:rPr lang="en-GB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เรื่องจากศูนย์วิชาการ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กลุ่มยุทธ์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48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วาระที่ </a:t>
                      </a:r>
                      <a:r>
                        <a:rPr lang="en-GB" sz="2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lang="th-TH" sz="2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เรื่องจากกลุ่มงาน</a:t>
                      </a:r>
                      <a:endParaRPr lang="en-GB" sz="2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กลุ่มงาน</a:t>
                      </a:r>
                      <a:endParaRPr lang="en-GB" sz="2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th-TH" sz="2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ที่เกี่ยวข้อง</a:t>
                      </a:r>
                      <a:endParaRPr lang="en-GB" sz="2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13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วาระที่ </a:t>
                      </a:r>
                      <a:r>
                        <a:rPr lang="en-GB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เรื่องจาก ผอ.รพ.</a:t>
                      </a:r>
                      <a:r>
                        <a:rPr lang="en-GB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24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สส</a:t>
                      </a: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อ.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กลุ่มยุทธ์</a:t>
                      </a:r>
                      <a:endParaRPr lang="en-GB" sz="2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894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35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58AC0E-0B4A-43C3-952B-E4E23AE27323}"/>
              </a:ext>
            </a:extLst>
          </p:cNvPr>
          <p:cNvSpPr/>
          <p:nvPr/>
        </p:nvSpPr>
        <p:spPr>
          <a:xfrm>
            <a:off x="414440" y="702575"/>
            <a:ext cx="69485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F244E3-112A-430B-A1A9-E4300C28D3C4}"/>
              </a:ext>
            </a:extLst>
          </p:cNvPr>
          <p:cNvSpPr/>
          <p:nvPr/>
        </p:nvSpPr>
        <p:spPr>
          <a:xfrm>
            <a:off x="710469" y="1434426"/>
            <a:ext cx="82586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จัดทำวาระ</a:t>
            </a: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online</a:t>
            </a:r>
          </a:p>
          <a:p>
            <a:pPr marL="571500" indent="-571500">
              <a:buFontTx/>
              <a:buChar char="-"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Upload </a:t>
            </a:r>
            <a:r>
              <a:rPr lang="en-GB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realtime</a:t>
            </a: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Tx/>
              <a:buChar char="-"/>
            </a:pP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เรียกดูวาระย้อนหลัง</a:t>
            </a:r>
          </a:p>
          <a:p>
            <a:pPr marL="571500" indent="-571500">
              <a:buFontTx/>
              <a:buChar char="-"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print</a:t>
            </a:r>
          </a:p>
          <a:p>
            <a:pPr marL="571500" indent="-571500">
              <a:buFontTx/>
              <a:buChar char="-"/>
            </a:pPr>
            <a:endParaRPr lang="th-T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Tx/>
              <a:buChar char="-"/>
            </a:pP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F11ECB15-3967-4501-BF6E-FEA41928A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181" y="3884315"/>
            <a:ext cx="1657350" cy="21812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102974E-503A-4610-B6E4-0A85B325702C}"/>
              </a:ext>
            </a:extLst>
          </p:cNvPr>
          <p:cNvSpPr/>
          <p:nvPr/>
        </p:nvSpPr>
        <p:spPr>
          <a:xfrm>
            <a:off x="414440" y="4777243"/>
            <a:ext cx="69485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อบรม</a:t>
            </a:r>
            <a:r>
              <a:rPr lang="en-GB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User </a:t>
            </a:r>
            <a:r>
              <a:rPr lang="th-TH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แล้ว </a:t>
            </a:r>
            <a:r>
              <a:rPr lang="en-GB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15/03/2562</a:t>
            </a:r>
          </a:p>
        </p:txBody>
      </p:sp>
    </p:spTree>
    <p:extLst>
      <p:ext uri="{BB962C8B-B14F-4D97-AF65-F5344CB8AC3E}">
        <p14:creationId xmlns:p14="http://schemas.microsoft.com/office/powerpoint/2010/main" val="570462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58AC0E-0B4A-43C3-952B-E4E23AE27323}"/>
              </a:ext>
            </a:extLst>
          </p:cNvPr>
          <p:cNvSpPr/>
          <p:nvPr/>
        </p:nvSpPr>
        <p:spPr>
          <a:xfrm>
            <a:off x="414440" y="1011761"/>
            <a:ext cx="69485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เพื่อพิจารณา</a:t>
            </a:r>
            <a:endParaRPr lang="en-GB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F244E3-112A-430B-A1A9-E4300C28D3C4}"/>
              </a:ext>
            </a:extLst>
          </p:cNvPr>
          <p:cNvSpPr/>
          <p:nvPr/>
        </p:nvSpPr>
        <p:spPr>
          <a:xfrm>
            <a:off x="710469" y="1774383"/>
            <a:ext cx="825862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 / ไม่ใช้</a:t>
            </a:r>
          </a:p>
          <a:p>
            <a:pPr marL="571500" indent="-571500">
              <a:buFontTx/>
              <a:buChar char="-"/>
            </a:pPr>
            <a:r>
              <a:rPr lang="th-TH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กำหนดการเริ่มใช้งาน</a:t>
            </a: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Tx/>
              <a:buChar char="-"/>
            </a:pPr>
            <a:endParaRPr lang="th-TH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Tx/>
              <a:buChar char="-"/>
            </a:pP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52E4CFF4-22E6-47D1-B055-B22817D89F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900" y="3643591"/>
            <a:ext cx="2559004" cy="2559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004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143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หรรษา ชื่นชูผล</dc:creator>
  <cp:lastModifiedBy>หรรษา ชื่นชูผล</cp:lastModifiedBy>
  <cp:revision>8</cp:revision>
  <dcterms:created xsi:type="dcterms:W3CDTF">2019-03-24T11:27:35Z</dcterms:created>
  <dcterms:modified xsi:type="dcterms:W3CDTF">2019-03-24T12:12:41Z</dcterms:modified>
</cp:coreProperties>
</file>